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6" r:id="rId2"/>
    <p:sldId id="256" r:id="rId3"/>
    <p:sldId id="278" r:id="rId4"/>
    <p:sldId id="279" r:id="rId5"/>
    <p:sldId id="289" r:id="rId6"/>
    <p:sldId id="273" r:id="rId7"/>
    <p:sldId id="257" r:id="rId8"/>
    <p:sldId id="280" r:id="rId9"/>
    <p:sldId id="287" r:id="rId10"/>
    <p:sldId id="258" r:id="rId11"/>
    <p:sldId id="276" r:id="rId12"/>
    <p:sldId id="277" r:id="rId13"/>
    <p:sldId id="282" r:id="rId14"/>
    <p:sldId id="274" r:id="rId15"/>
    <p:sldId id="265" r:id="rId16"/>
    <p:sldId id="288" r:id="rId17"/>
    <p:sldId id="260" r:id="rId18"/>
    <p:sldId id="269" r:id="rId19"/>
    <p:sldId id="283" r:id="rId20"/>
    <p:sldId id="284" r:id="rId21"/>
    <p:sldId id="285" r:id="rId22"/>
    <p:sldId id="275" r:id="rId23"/>
    <p:sldId id="272" r:id="rId24"/>
    <p:sldId id="266" r:id="rId25"/>
    <p:sldId id="268" r:id="rId26"/>
    <p:sldId id="262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ystyna Lewkowicz" initials="K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6" autoAdjust="0"/>
    <p:restoredTop sz="94660"/>
  </p:normalViewPr>
  <p:slideViewPr>
    <p:cSldViewPr>
      <p:cViewPr varScale="1">
        <p:scale>
          <a:sx n="56" d="100"/>
          <a:sy n="56" d="100"/>
        </p:scale>
        <p:origin x="129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yna Lewkowicz" userId="6dce2a5bf5fb0d13" providerId="LiveId" clId="{18E273E6-4196-4CB0-94C1-B5FFC47AF436}"/>
    <pc:docChg chg="undo custSel addSld delSld modSld sldOrd">
      <pc:chgData name="Krystyna Lewkowicz" userId="6dce2a5bf5fb0d13" providerId="LiveId" clId="{18E273E6-4196-4CB0-94C1-B5FFC47AF436}" dt="2024-02-08T09:59:48.712" v="1533" actId="2711"/>
      <pc:docMkLst>
        <pc:docMk/>
      </pc:docMkLst>
      <pc:sldChg chg="modSp mod ord">
        <pc:chgData name="Krystyna Lewkowicz" userId="6dce2a5bf5fb0d13" providerId="LiveId" clId="{18E273E6-4196-4CB0-94C1-B5FFC47AF436}" dt="2024-02-08T09:50:25.354" v="1444" actId="20577"/>
        <pc:sldMkLst>
          <pc:docMk/>
          <pc:sldMk cId="1268829264" sldId="257"/>
        </pc:sldMkLst>
        <pc:spChg chg="mod">
          <ac:chgData name="Krystyna Lewkowicz" userId="6dce2a5bf5fb0d13" providerId="LiveId" clId="{18E273E6-4196-4CB0-94C1-B5FFC47AF436}" dt="2024-02-08T09:50:25.354" v="1444" actId="20577"/>
          <ac:spMkLst>
            <pc:docMk/>
            <pc:sldMk cId="1268829264" sldId="257"/>
            <ac:spMk id="3" creationId="{00000000-0000-0000-0000-000000000000}"/>
          </ac:spMkLst>
        </pc:spChg>
      </pc:sldChg>
      <pc:sldChg chg="modSp mod ord">
        <pc:chgData name="Krystyna Lewkowicz" userId="6dce2a5bf5fb0d13" providerId="LiveId" clId="{18E273E6-4196-4CB0-94C1-B5FFC47AF436}" dt="2024-02-08T09:03:30.722" v="566" actId="20577"/>
        <pc:sldMkLst>
          <pc:docMk/>
          <pc:sldMk cId="2133387206" sldId="258"/>
        </pc:sldMkLst>
        <pc:spChg chg="mod">
          <ac:chgData name="Krystyna Lewkowicz" userId="6dce2a5bf5fb0d13" providerId="LiveId" clId="{18E273E6-4196-4CB0-94C1-B5FFC47AF436}" dt="2024-02-08T09:03:19.761" v="556" actId="20577"/>
          <ac:spMkLst>
            <pc:docMk/>
            <pc:sldMk cId="2133387206" sldId="258"/>
            <ac:spMk id="2" creationId="{00000000-0000-0000-0000-000000000000}"/>
          </ac:spMkLst>
        </pc:spChg>
        <pc:spChg chg="mod">
          <ac:chgData name="Krystyna Lewkowicz" userId="6dce2a5bf5fb0d13" providerId="LiveId" clId="{18E273E6-4196-4CB0-94C1-B5FFC47AF436}" dt="2024-02-08T09:03:30.722" v="566" actId="20577"/>
          <ac:spMkLst>
            <pc:docMk/>
            <pc:sldMk cId="2133387206" sldId="258"/>
            <ac:spMk id="6" creationId="{00000000-0000-0000-0000-000000000000}"/>
          </ac:spMkLst>
        </pc:spChg>
      </pc:sldChg>
      <pc:sldChg chg="modSp mod">
        <pc:chgData name="Krystyna Lewkowicz" userId="6dce2a5bf5fb0d13" providerId="LiveId" clId="{18E273E6-4196-4CB0-94C1-B5FFC47AF436}" dt="2024-02-08T09:56:55.018" v="1525" actId="1076"/>
        <pc:sldMkLst>
          <pc:docMk/>
          <pc:sldMk cId="3848745234" sldId="260"/>
        </pc:sldMkLst>
        <pc:spChg chg="mod">
          <ac:chgData name="Krystyna Lewkowicz" userId="6dce2a5bf5fb0d13" providerId="LiveId" clId="{18E273E6-4196-4CB0-94C1-B5FFC47AF436}" dt="2024-02-08T09:55:37.827" v="1524" actId="20577"/>
          <ac:spMkLst>
            <pc:docMk/>
            <pc:sldMk cId="3848745234" sldId="260"/>
            <ac:spMk id="2" creationId="{00000000-0000-0000-0000-000000000000}"/>
          </ac:spMkLst>
        </pc:spChg>
        <pc:picChg chg="mod">
          <ac:chgData name="Krystyna Lewkowicz" userId="6dce2a5bf5fb0d13" providerId="LiveId" clId="{18E273E6-4196-4CB0-94C1-B5FFC47AF436}" dt="2024-02-08T09:56:55.018" v="1525" actId="1076"/>
          <ac:picMkLst>
            <pc:docMk/>
            <pc:sldMk cId="3848745234" sldId="260"/>
            <ac:picMk id="4" creationId="{E42D4EF4-6C9F-81FA-FE74-ED35215DC590}"/>
          </ac:picMkLst>
        </pc:picChg>
      </pc:sldChg>
      <pc:sldChg chg="modSp mod">
        <pc:chgData name="Krystyna Lewkowicz" userId="6dce2a5bf5fb0d13" providerId="LiveId" clId="{18E273E6-4196-4CB0-94C1-B5FFC47AF436}" dt="2024-02-08T09:34:00.961" v="1309" actId="14100"/>
        <pc:sldMkLst>
          <pc:docMk/>
          <pc:sldMk cId="2211926448" sldId="262"/>
        </pc:sldMkLst>
        <pc:spChg chg="mod">
          <ac:chgData name="Krystyna Lewkowicz" userId="6dce2a5bf5fb0d13" providerId="LiveId" clId="{18E273E6-4196-4CB0-94C1-B5FFC47AF436}" dt="2024-02-08T09:32:49.345" v="1307" actId="20577"/>
          <ac:spMkLst>
            <pc:docMk/>
            <pc:sldMk cId="2211926448" sldId="262"/>
            <ac:spMk id="3" creationId="{00000000-0000-0000-0000-000000000000}"/>
          </ac:spMkLst>
        </pc:spChg>
        <pc:picChg chg="mod">
          <ac:chgData name="Krystyna Lewkowicz" userId="6dce2a5bf5fb0d13" providerId="LiveId" clId="{18E273E6-4196-4CB0-94C1-B5FFC47AF436}" dt="2024-02-08T09:34:00.961" v="1309" actId="14100"/>
          <ac:picMkLst>
            <pc:docMk/>
            <pc:sldMk cId="2211926448" sldId="262"/>
            <ac:picMk id="9" creationId="{53132067-6888-4454-13ED-712889EDE19D}"/>
          </ac:picMkLst>
        </pc:picChg>
      </pc:sldChg>
      <pc:sldChg chg="modSp mod">
        <pc:chgData name="Krystyna Lewkowicz" userId="6dce2a5bf5fb0d13" providerId="LiveId" clId="{18E273E6-4196-4CB0-94C1-B5FFC47AF436}" dt="2024-02-08T09:04:59.355" v="612" actId="20577"/>
        <pc:sldMkLst>
          <pc:docMk/>
          <pc:sldMk cId="4141312516" sldId="265"/>
        </pc:sldMkLst>
        <pc:spChg chg="mod">
          <ac:chgData name="Krystyna Lewkowicz" userId="6dce2a5bf5fb0d13" providerId="LiveId" clId="{18E273E6-4196-4CB0-94C1-B5FFC47AF436}" dt="2024-02-08T09:04:59.355" v="612" actId="20577"/>
          <ac:spMkLst>
            <pc:docMk/>
            <pc:sldMk cId="4141312516" sldId="265"/>
            <ac:spMk id="3" creationId="{AD49F094-A7B5-9667-3532-1C15C4D81F22}"/>
          </ac:spMkLst>
        </pc:spChg>
        <pc:picChg chg="mod">
          <ac:chgData name="Krystyna Lewkowicz" userId="6dce2a5bf5fb0d13" providerId="LiveId" clId="{18E273E6-4196-4CB0-94C1-B5FFC47AF436}" dt="2024-02-08T08:57:29.382" v="454" actId="14100"/>
          <ac:picMkLst>
            <pc:docMk/>
            <pc:sldMk cId="4141312516" sldId="265"/>
            <ac:picMk id="4" creationId="{00000000-0000-0000-0000-000000000000}"/>
          </ac:picMkLst>
        </pc:picChg>
        <pc:picChg chg="mod">
          <ac:chgData name="Krystyna Lewkowicz" userId="6dce2a5bf5fb0d13" providerId="LiveId" clId="{18E273E6-4196-4CB0-94C1-B5FFC47AF436}" dt="2024-02-08T08:57:36.806" v="456" actId="1076"/>
          <ac:picMkLst>
            <pc:docMk/>
            <pc:sldMk cId="4141312516" sldId="265"/>
            <ac:picMk id="5" creationId="{00000000-0000-0000-0000-000000000000}"/>
          </ac:picMkLst>
        </pc:picChg>
      </pc:sldChg>
      <pc:sldChg chg="addSp delSp modSp mod">
        <pc:chgData name="Krystyna Lewkowicz" userId="6dce2a5bf5fb0d13" providerId="LiveId" clId="{18E273E6-4196-4CB0-94C1-B5FFC47AF436}" dt="2024-02-08T09:46:34.729" v="1427" actId="14100"/>
        <pc:sldMkLst>
          <pc:docMk/>
          <pc:sldMk cId="3145109562" sldId="268"/>
        </pc:sldMkLst>
        <pc:spChg chg="add del">
          <ac:chgData name="Krystyna Lewkowicz" userId="6dce2a5bf5fb0d13" providerId="LiveId" clId="{18E273E6-4196-4CB0-94C1-B5FFC47AF436}" dt="2024-02-08T08:57:04.272" v="453" actId="22"/>
          <ac:spMkLst>
            <pc:docMk/>
            <pc:sldMk cId="3145109562" sldId="268"/>
            <ac:spMk id="6" creationId="{9656CC7B-A236-5445-B676-B4109C3C949D}"/>
          </ac:spMkLst>
        </pc:spChg>
        <pc:picChg chg="mod">
          <ac:chgData name="Krystyna Lewkowicz" userId="6dce2a5bf5fb0d13" providerId="LiveId" clId="{18E273E6-4196-4CB0-94C1-B5FFC47AF436}" dt="2024-02-08T09:46:34.729" v="1427" actId="14100"/>
          <ac:picMkLst>
            <pc:docMk/>
            <pc:sldMk cId="3145109562" sldId="268"/>
            <ac:picMk id="3" creationId="{D08C0BDC-CBDE-CCBE-1B0A-F33FA24A5435}"/>
          </ac:picMkLst>
        </pc:picChg>
        <pc:picChg chg="mod">
          <ac:chgData name="Krystyna Lewkowicz" userId="6dce2a5bf5fb0d13" providerId="LiveId" clId="{18E273E6-4196-4CB0-94C1-B5FFC47AF436}" dt="2024-02-08T09:46:22.190" v="1424" actId="1076"/>
          <ac:picMkLst>
            <pc:docMk/>
            <pc:sldMk cId="3145109562" sldId="268"/>
            <ac:picMk id="4" creationId="{00000000-0000-0000-0000-000000000000}"/>
          </ac:picMkLst>
        </pc:picChg>
        <pc:picChg chg="mod">
          <ac:chgData name="Krystyna Lewkowicz" userId="6dce2a5bf5fb0d13" providerId="LiveId" clId="{18E273E6-4196-4CB0-94C1-B5FFC47AF436}" dt="2024-02-08T09:46:28.798" v="1426" actId="1076"/>
          <ac:picMkLst>
            <pc:docMk/>
            <pc:sldMk cId="3145109562" sldId="268"/>
            <ac:picMk id="1026" creationId="{1C05D842-9D0B-1BF0-D642-3DD897A86014}"/>
          </ac:picMkLst>
        </pc:picChg>
      </pc:sldChg>
      <pc:sldChg chg="modSp mod">
        <pc:chgData name="Krystyna Lewkowicz" userId="6dce2a5bf5fb0d13" providerId="LiveId" clId="{18E273E6-4196-4CB0-94C1-B5FFC47AF436}" dt="2024-02-08T08:54:35.718" v="440" actId="14100"/>
        <pc:sldMkLst>
          <pc:docMk/>
          <pc:sldMk cId="818233905" sldId="269"/>
        </pc:sldMkLst>
        <pc:spChg chg="mod">
          <ac:chgData name="Krystyna Lewkowicz" userId="6dce2a5bf5fb0d13" providerId="LiveId" clId="{18E273E6-4196-4CB0-94C1-B5FFC47AF436}" dt="2024-02-08T08:54:13.389" v="406" actId="20577"/>
          <ac:spMkLst>
            <pc:docMk/>
            <pc:sldMk cId="818233905" sldId="269"/>
            <ac:spMk id="2" creationId="{00000000-0000-0000-0000-000000000000}"/>
          </ac:spMkLst>
        </pc:spChg>
        <pc:spChg chg="mod">
          <ac:chgData name="Krystyna Lewkowicz" userId="6dce2a5bf5fb0d13" providerId="LiveId" clId="{18E273E6-4196-4CB0-94C1-B5FFC47AF436}" dt="2024-02-08T08:54:19.428" v="435" actId="20577"/>
          <ac:spMkLst>
            <pc:docMk/>
            <pc:sldMk cId="818233905" sldId="269"/>
            <ac:spMk id="3" creationId="{00000000-0000-0000-0000-000000000000}"/>
          </ac:spMkLst>
        </pc:spChg>
        <pc:picChg chg="mod">
          <ac:chgData name="Krystyna Lewkowicz" userId="6dce2a5bf5fb0d13" providerId="LiveId" clId="{18E273E6-4196-4CB0-94C1-B5FFC47AF436}" dt="2024-02-08T08:54:35.718" v="440" actId="14100"/>
          <ac:picMkLst>
            <pc:docMk/>
            <pc:sldMk cId="818233905" sldId="269"/>
            <ac:picMk id="4" creationId="{00000000-0000-0000-0000-000000000000}"/>
          </ac:picMkLst>
        </pc:picChg>
      </pc:sldChg>
      <pc:sldChg chg="modSp mod">
        <pc:chgData name="Krystyna Lewkowicz" userId="6dce2a5bf5fb0d13" providerId="LiveId" clId="{18E273E6-4196-4CB0-94C1-B5FFC47AF436}" dt="2024-02-08T09:58:30.373" v="1532" actId="14100"/>
        <pc:sldMkLst>
          <pc:docMk/>
          <pc:sldMk cId="197248977" sldId="272"/>
        </pc:sldMkLst>
        <pc:picChg chg="mod">
          <ac:chgData name="Krystyna Lewkowicz" userId="6dce2a5bf5fb0d13" providerId="LiveId" clId="{18E273E6-4196-4CB0-94C1-B5FFC47AF436}" dt="2024-02-07T07:49:28.925" v="3" actId="1076"/>
          <ac:picMkLst>
            <pc:docMk/>
            <pc:sldMk cId="197248977" sldId="272"/>
            <ac:picMk id="4" creationId="{520C4330-35CE-71BF-7ED6-EDDD0BDD6CD4}"/>
          </ac:picMkLst>
        </pc:picChg>
        <pc:picChg chg="mod">
          <ac:chgData name="Krystyna Lewkowicz" userId="6dce2a5bf5fb0d13" providerId="LiveId" clId="{18E273E6-4196-4CB0-94C1-B5FFC47AF436}" dt="2024-02-08T09:58:30.373" v="1532" actId="14100"/>
          <ac:picMkLst>
            <pc:docMk/>
            <pc:sldMk cId="197248977" sldId="272"/>
            <ac:picMk id="5" creationId="{63008E03-10E5-D942-D22E-E59A48B2FD9F}"/>
          </ac:picMkLst>
        </pc:picChg>
      </pc:sldChg>
      <pc:sldChg chg="modSp mod ord">
        <pc:chgData name="Krystyna Lewkowicz" userId="6dce2a5bf5fb0d13" providerId="LiveId" clId="{18E273E6-4196-4CB0-94C1-B5FFC47AF436}" dt="2024-02-08T09:51:17.579" v="1448" actId="20577"/>
        <pc:sldMkLst>
          <pc:docMk/>
          <pc:sldMk cId="2058486198" sldId="273"/>
        </pc:sldMkLst>
        <pc:spChg chg="mod">
          <ac:chgData name="Krystyna Lewkowicz" userId="6dce2a5bf5fb0d13" providerId="LiveId" clId="{18E273E6-4196-4CB0-94C1-B5FFC47AF436}" dt="2024-02-08T09:51:17.579" v="1448" actId="20577"/>
          <ac:spMkLst>
            <pc:docMk/>
            <pc:sldMk cId="2058486198" sldId="273"/>
            <ac:spMk id="2" creationId="{00000000-0000-0000-0000-000000000000}"/>
          </ac:spMkLst>
        </pc:spChg>
        <pc:graphicFrameChg chg="mod">
          <ac:chgData name="Krystyna Lewkowicz" userId="6dce2a5bf5fb0d13" providerId="LiveId" clId="{18E273E6-4196-4CB0-94C1-B5FFC47AF436}" dt="2024-02-08T09:00:29.197" v="504" actId="14100"/>
          <ac:graphicFrameMkLst>
            <pc:docMk/>
            <pc:sldMk cId="2058486198" sldId="273"/>
            <ac:graphicFrameMk id="4" creationId="{8E8661D8-6DDA-9496-62DF-546CBB269874}"/>
          </ac:graphicFrameMkLst>
        </pc:graphicFrameChg>
        <pc:graphicFrameChg chg="mod">
          <ac:chgData name="Krystyna Lewkowicz" userId="6dce2a5bf5fb0d13" providerId="LiveId" clId="{18E273E6-4196-4CB0-94C1-B5FFC47AF436}" dt="2024-02-08T09:00:25.497" v="503" actId="14100"/>
          <ac:graphicFrameMkLst>
            <pc:docMk/>
            <pc:sldMk cId="2058486198" sldId="273"/>
            <ac:graphicFrameMk id="5" creationId="{751F3D40-551B-7D60-1E18-A6F97482255C}"/>
          </ac:graphicFrameMkLst>
        </pc:graphicFrameChg>
      </pc:sldChg>
      <pc:sldChg chg="modSp mod">
        <pc:chgData name="Krystyna Lewkowicz" userId="6dce2a5bf5fb0d13" providerId="LiveId" clId="{18E273E6-4196-4CB0-94C1-B5FFC47AF436}" dt="2024-02-08T09:54:02.209" v="1488" actId="20577"/>
        <pc:sldMkLst>
          <pc:docMk/>
          <pc:sldMk cId="2493433388" sldId="274"/>
        </pc:sldMkLst>
        <pc:spChg chg="mod">
          <ac:chgData name="Krystyna Lewkowicz" userId="6dce2a5bf5fb0d13" providerId="LiveId" clId="{18E273E6-4196-4CB0-94C1-B5FFC47AF436}" dt="2024-02-08T09:54:02.209" v="1488" actId="20577"/>
          <ac:spMkLst>
            <pc:docMk/>
            <pc:sldMk cId="2493433388" sldId="274"/>
            <ac:spMk id="2" creationId="{00000000-0000-0000-0000-000000000000}"/>
          </ac:spMkLst>
        </pc:spChg>
      </pc:sldChg>
      <pc:sldChg chg="modSp mod">
        <pc:chgData name="Krystyna Lewkowicz" userId="6dce2a5bf5fb0d13" providerId="LiveId" clId="{18E273E6-4196-4CB0-94C1-B5FFC47AF436}" dt="2024-02-08T09:57:50.455" v="1530" actId="20577"/>
        <pc:sldMkLst>
          <pc:docMk/>
          <pc:sldMk cId="2622045130" sldId="275"/>
        </pc:sldMkLst>
        <pc:spChg chg="mod">
          <ac:chgData name="Krystyna Lewkowicz" userId="6dce2a5bf5fb0d13" providerId="LiveId" clId="{18E273E6-4196-4CB0-94C1-B5FFC47AF436}" dt="2024-02-08T09:57:50.455" v="1530" actId="20577"/>
          <ac:spMkLst>
            <pc:docMk/>
            <pc:sldMk cId="2622045130" sldId="275"/>
            <ac:spMk id="2" creationId="{00000000-0000-0000-0000-000000000000}"/>
          </ac:spMkLst>
        </pc:spChg>
        <pc:picChg chg="mod">
          <ac:chgData name="Krystyna Lewkowicz" userId="6dce2a5bf5fb0d13" providerId="LiveId" clId="{18E273E6-4196-4CB0-94C1-B5FFC47AF436}" dt="2024-02-08T08:55:37.225" v="451" actId="14100"/>
          <ac:picMkLst>
            <pc:docMk/>
            <pc:sldMk cId="2622045130" sldId="275"/>
            <ac:picMk id="5" creationId="{C04C76CB-F033-C2E4-C019-F5176DB62746}"/>
          </ac:picMkLst>
        </pc:picChg>
      </pc:sldChg>
      <pc:sldChg chg="modSp mod">
        <pc:chgData name="Krystyna Lewkowicz" userId="6dce2a5bf5fb0d13" providerId="LiveId" clId="{18E273E6-4196-4CB0-94C1-B5FFC47AF436}" dt="2024-02-08T09:02:09.817" v="529" actId="20577"/>
        <pc:sldMkLst>
          <pc:docMk/>
          <pc:sldMk cId="2192907122" sldId="277"/>
        </pc:sldMkLst>
        <pc:spChg chg="mod">
          <ac:chgData name="Krystyna Lewkowicz" userId="6dce2a5bf5fb0d13" providerId="LiveId" clId="{18E273E6-4196-4CB0-94C1-B5FFC47AF436}" dt="2024-02-08T09:02:09.817" v="529" actId="20577"/>
          <ac:spMkLst>
            <pc:docMk/>
            <pc:sldMk cId="2192907122" sldId="277"/>
            <ac:spMk id="7" creationId="{00000000-0000-0000-0000-000000000000}"/>
          </ac:spMkLst>
        </pc:spChg>
      </pc:sldChg>
      <pc:sldChg chg="modSp mod">
        <pc:chgData name="Krystyna Lewkowicz" userId="6dce2a5bf5fb0d13" providerId="LiveId" clId="{18E273E6-4196-4CB0-94C1-B5FFC47AF436}" dt="2024-02-08T09:59:48.712" v="1533" actId="2711"/>
        <pc:sldMkLst>
          <pc:docMk/>
          <pc:sldMk cId="1087851870" sldId="279"/>
        </pc:sldMkLst>
        <pc:spChg chg="mod">
          <ac:chgData name="Krystyna Lewkowicz" userId="6dce2a5bf5fb0d13" providerId="LiveId" clId="{18E273E6-4196-4CB0-94C1-B5FFC47AF436}" dt="2024-02-08T09:59:48.712" v="1533" actId="2711"/>
          <ac:spMkLst>
            <pc:docMk/>
            <pc:sldMk cId="1087851870" sldId="279"/>
            <ac:spMk id="2" creationId="{00000000-0000-0000-0000-000000000000}"/>
          </ac:spMkLst>
        </pc:spChg>
      </pc:sldChg>
      <pc:sldChg chg="modSp mod ord">
        <pc:chgData name="Krystyna Lewkowicz" userId="6dce2a5bf5fb0d13" providerId="LiveId" clId="{18E273E6-4196-4CB0-94C1-B5FFC47AF436}" dt="2024-02-08T09:00:55.169" v="514" actId="14100"/>
        <pc:sldMkLst>
          <pc:docMk/>
          <pc:sldMk cId="2837641381" sldId="280"/>
        </pc:sldMkLst>
        <pc:spChg chg="mod">
          <ac:chgData name="Krystyna Lewkowicz" userId="6dce2a5bf5fb0d13" providerId="LiveId" clId="{18E273E6-4196-4CB0-94C1-B5FFC47AF436}" dt="2024-02-08T09:00:39.867" v="513" actId="20577"/>
          <ac:spMkLst>
            <pc:docMk/>
            <pc:sldMk cId="2837641381" sldId="280"/>
            <ac:spMk id="2" creationId="{00000000-0000-0000-0000-000000000000}"/>
          </ac:spMkLst>
        </pc:spChg>
        <pc:picChg chg="mod">
          <ac:chgData name="Krystyna Lewkowicz" userId="6dce2a5bf5fb0d13" providerId="LiveId" clId="{18E273E6-4196-4CB0-94C1-B5FFC47AF436}" dt="2024-02-08T09:00:55.169" v="514" actId="14100"/>
          <ac:picMkLst>
            <pc:docMk/>
            <pc:sldMk cId="2837641381" sldId="280"/>
            <ac:picMk id="2050" creationId="{00000000-0000-0000-0000-000000000000}"/>
          </ac:picMkLst>
        </pc:picChg>
      </pc:sldChg>
      <pc:sldChg chg="del">
        <pc:chgData name="Krystyna Lewkowicz" userId="6dce2a5bf5fb0d13" providerId="LiveId" clId="{18E273E6-4196-4CB0-94C1-B5FFC47AF436}" dt="2024-02-08T08:49:29.155" v="360" actId="47"/>
        <pc:sldMkLst>
          <pc:docMk/>
          <pc:sldMk cId="2444321235" sldId="281"/>
        </pc:sldMkLst>
      </pc:sldChg>
      <pc:sldChg chg="modSp mod">
        <pc:chgData name="Krystyna Lewkowicz" userId="6dce2a5bf5fb0d13" providerId="LiveId" clId="{18E273E6-4196-4CB0-94C1-B5FFC47AF436}" dt="2024-02-08T09:04:17.741" v="611" actId="20577"/>
        <pc:sldMkLst>
          <pc:docMk/>
          <pc:sldMk cId="3193920958" sldId="282"/>
        </pc:sldMkLst>
        <pc:spChg chg="mod">
          <ac:chgData name="Krystyna Lewkowicz" userId="6dce2a5bf5fb0d13" providerId="LiveId" clId="{18E273E6-4196-4CB0-94C1-B5FFC47AF436}" dt="2024-02-08T09:04:17.741" v="611" actId="20577"/>
          <ac:spMkLst>
            <pc:docMk/>
            <pc:sldMk cId="3193920958" sldId="282"/>
            <ac:spMk id="3" creationId="{00000000-0000-0000-0000-000000000000}"/>
          </ac:spMkLst>
        </pc:spChg>
      </pc:sldChg>
      <pc:sldChg chg="modSp mod">
        <pc:chgData name="Krystyna Lewkowicz" userId="6dce2a5bf5fb0d13" providerId="LiveId" clId="{18E273E6-4196-4CB0-94C1-B5FFC47AF436}" dt="2024-02-08T09:57:21.515" v="1526" actId="20577"/>
        <pc:sldMkLst>
          <pc:docMk/>
          <pc:sldMk cId="1381826191" sldId="283"/>
        </pc:sldMkLst>
        <pc:spChg chg="mod">
          <ac:chgData name="Krystyna Lewkowicz" userId="6dce2a5bf5fb0d13" providerId="LiveId" clId="{18E273E6-4196-4CB0-94C1-B5FFC47AF436}" dt="2024-02-08T09:57:21.515" v="1526" actId="20577"/>
          <ac:spMkLst>
            <pc:docMk/>
            <pc:sldMk cId="1381826191" sldId="283"/>
            <ac:spMk id="3" creationId="{00000000-0000-0000-0000-000000000000}"/>
          </ac:spMkLst>
        </pc:spChg>
      </pc:sldChg>
      <pc:sldChg chg="modSp mod">
        <pc:chgData name="Krystyna Lewkowicz" userId="6dce2a5bf5fb0d13" providerId="LiveId" clId="{18E273E6-4196-4CB0-94C1-B5FFC47AF436}" dt="2024-02-08T08:55:10.162" v="449" actId="20577"/>
        <pc:sldMkLst>
          <pc:docMk/>
          <pc:sldMk cId="1227250463" sldId="284"/>
        </pc:sldMkLst>
        <pc:spChg chg="mod">
          <ac:chgData name="Krystyna Lewkowicz" userId="6dce2a5bf5fb0d13" providerId="LiveId" clId="{18E273E6-4196-4CB0-94C1-B5FFC47AF436}" dt="2024-02-08T08:55:10.162" v="449" actId="20577"/>
          <ac:spMkLst>
            <pc:docMk/>
            <pc:sldMk cId="1227250463" sldId="284"/>
            <ac:spMk id="3" creationId="{00000000-0000-0000-0000-000000000000}"/>
          </ac:spMkLst>
        </pc:spChg>
      </pc:sldChg>
      <pc:sldChg chg="modSp mod">
        <pc:chgData name="Krystyna Lewkowicz" userId="6dce2a5bf5fb0d13" providerId="LiveId" clId="{18E273E6-4196-4CB0-94C1-B5FFC47AF436}" dt="2024-02-08T09:44:41.767" v="1416" actId="20577"/>
        <pc:sldMkLst>
          <pc:docMk/>
          <pc:sldMk cId="723267622" sldId="285"/>
        </pc:sldMkLst>
        <pc:spChg chg="mod">
          <ac:chgData name="Krystyna Lewkowicz" userId="6dce2a5bf5fb0d13" providerId="LiveId" clId="{18E273E6-4196-4CB0-94C1-B5FFC47AF436}" dt="2024-02-08T09:44:41.767" v="1416" actId="20577"/>
          <ac:spMkLst>
            <pc:docMk/>
            <pc:sldMk cId="723267622" sldId="285"/>
            <ac:spMk id="3" creationId="{00000000-0000-0000-0000-000000000000}"/>
          </ac:spMkLst>
        </pc:spChg>
      </pc:sldChg>
      <pc:sldChg chg="modSp mod">
        <pc:chgData name="Krystyna Lewkowicz" userId="6dce2a5bf5fb0d13" providerId="LiveId" clId="{18E273E6-4196-4CB0-94C1-B5FFC47AF436}" dt="2024-02-08T09:35:38.923" v="1310" actId="207"/>
        <pc:sldMkLst>
          <pc:docMk/>
          <pc:sldMk cId="484459587" sldId="286"/>
        </pc:sldMkLst>
        <pc:spChg chg="mod">
          <ac:chgData name="Krystyna Lewkowicz" userId="6dce2a5bf5fb0d13" providerId="LiveId" clId="{18E273E6-4196-4CB0-94C1-B5FFC47AF436}" dt="2024-02-08T09:35:38.923" v="1310" actId="207"/>
          <ac:spMkLst>
            <pc:docMk/>
            <pc:sldMk cId="484459587" sldId="286"/>
            <ac:spMk id="3" creationId="{00000000-0000-0000-0000-000000000000}"/>
          </ac:spMkLst>
        </pc:spChg>
      </pc:sldChg>
      <pc:sldChg chg="delSp modSp add mod ord">
        <pc:chgData name="Krystyna Lewkowicz" userId="6dce2a5bf5fb0d13" providerId="LiveId" clId="{18E273E6-4196-4CB0-94C1-B5FFC47AF436}" dt="2024-02-08T09:52:06.069" v="1449" actId="207"/>
        <pc:sldMkLst>
          <pc:docMk/>
          <pc:sldMk cId="4025353450" sldId="287"/>
        </pc:sldMkLst>
        <pc:spChg chg="mod">
          <ac:chgData name="Krystyna Lewkowicz" userId="6dce2a5bf5fb0d13" providerId="LiveId" clId="{18E273E6-4196-4CB0-94C1-B5FFC47AF436}" dt="2024-02-08T08:51:34.120" v="369" actId="20577"/>
          <ac:spMkLst>
            <pc:docMk/>
            <pc:sldMk cId="4025353450" sldId="287"/>
            <ac:spMk id="2" creationId="{AFD10766-E1E7-499E-F6C8-AAE0A011620E}"/>
          </ac:spMkLst>
        </pc:spChg>
        <pc:spChg chg="mod">
          <ac:chgData name="Krystyna Lewkowicz" userId="6dce2a5bf5fb0d13" providerId="LiveId" clId="{18E273E6-4196-4CB0-94C1-B5FFC47AF436}" dt="2024-02-08T09:52:06.069" v="1449" actId="207"/>
          <ac:spMkLst>
            <pc:docMk/>
            <pc:sldMk cId="4025353450" sldId="287"/>
            <ac:spMk id="3" creationId="{11A9FEE9-FD5B-9E61-1874-AF5D4652B74C}"/>
          </ac:spMkLst>
        </pc:spChg>
        <pc:picChg chg="del mod">
          <ac:chgData name="Krystyna Lewkowicz" userId="6dce2a5bf5fb0d13" providerId="LiveId" clId="{18E273E6-4196-4CB0-94C1-B5FFC47AF436}" dt="2024-02-08T08:31:57.436" v="6" actId="478"/>
          <ac:picMkLst>
            <pc:docMk/>
            <pc:sldMk cId="4025353450" sldId="287"/>
            <ac:picMk id="4" creationId="{EF140AA3-1692-96AD-9D51-4298C7160A60}"/>
          </ac:picMkLst>
        </pc:picChg>
      </pc:sldChg>
      <pc:sldChg chg="delSp modSp add mod">
        <pc:chgData name="Krystyna Lewkowicz" userId="6dce2a5bf5fb0d13" providerId="LiveId" clId="{18E273E6-4196-4CB0-94C1-B5FFC47AF436}" dt="2024-02-08T09:17:05.738" v="1207" actId="20577"/>
        <pc:sldMkLst>
          <pc:docMk/>
          <pc:sldMk cId="4266566533" sldId="288"/>
        </pc:sldMkLst>
        <pc:spChg chg="mod">
          <ac:chgData name="Krystyna Lewkowicz" userId="6dce2a5bf5fb0d13" providerId="LiveId" clId="{18E273E6-4196-4CB0-94C1-B5FFC47AF436}" dt="2024-02-08T09:06:54.331" v="671" actId="20577"/>
          <ac:spMkLst>
            <pc:docMk/>
            <pc:sldMk cId="4266566533" sldId="288"/>
            <ac:spMk id="2" creationId="{D94DE9B2-9903-42C1-0D09-080750CBA296}"/>
          </ac:spMkLst>
        </pc:spChg>
        <pc:spChg chg="mod">
          <ac:chgData name="Krystyna Lewkowicz" userId="6dce2a5bf5fb0d13" providerId="LiveId" clId="{18E273E6-4196-4CB0-94C1-B5FFC47AF436}" dt="2024-02-08T09:17:05.738" v="1207" actId="20577"/>
          <ac:spMkLst>
            <pc:docMk/>
            <pc:sldMk cId="4266566533" sldId="288"/>
            <ac:spMk id="3" creationId="{DE6A15A7-B843-F0B0-FC73-DA01EDF90830}"/>
          </ac:spMkLst>
        </pc:spChg>
        <pc:picChg chg="del">
          <ac:chgData name="Krystyna Lewkowicz" userId="6dce2a5bf5fb0d13" providerId="LiveId" clId="{18E273E6-4196-4CB0-94C1-B5FFC47AF436}" dt="2024-02-08T09:06:57.329" v="672" actId="478"/>
          <ac:picMkLst>
            <pc:docMk/>
            <pc:sldMk cId="4266566533" sldId="288"/>
            <ac:picMk id="4" creationId="{85D16C02-DA2B-C7C9-995C-6BC75F0BD2F0}"/>
          </ac:picMkLst>
        </pc:picChg>
      </pc:sldChg>
    </pc:docChg>
  </pc:docChgLst>
  <pc:docChgLst>
    <pc:chgData name="Krystyna Lewkowicz" userId="6dce2a5bf5fb0d13" providerId="LiveId" clId="{3E6A623D-7A4E-4E5F-9F65-3D426BC2017D}"/>
    <pc:docChg chg="undo custSel addSld delSld modSld sldOrd">
      <pc:chgData name="Krystyna Lewkowicz" userId="6dce2a5bf5fb0d13" providerId="LiveId" clId="{3E6A623D-7A4E-4E5F-9F65-3D426BC2017D}" dt="2024-02-13T06:48:24.612" v="723" actId="20577"/>
      <pc:docMkLst>
        <pc:docMk/>
      </pc:docMkLst>
      <pc:sldChg chg="modSp mod">
        <pc:chgData name="Krystyna Lewkowicz" userId="6dce2a5bf5fb0d13" providerId="LiveId" clId="{3E6A623D-7A4E-4E5F-9F65-3D426BC2017D}" dt="2024-02-12T07:23:46.022" v="73" actId="20577"/>
        <pc:sldMkLst>
          <pc:docMk/>
          <pc:sldMk cId="1268829264" sldId="257"/>
        </pc:sldMkLst>
        <pc:spChg chg="mod">
          <ac:chgData name="Krystyna Lewkowicz" userId="6dce2a5bf5fb0d13" providerId="LiveId" clId="{3E6A623D-7A4E-4E5F-9F65-3D426BC2017D}" dt="2024-02-12T07:23:46.022" v="73" actId="20577"/>
          <ac:spMkLst>
            <pc:docMk/>
            <pc:sldMk cId="1268829264" sldId="257"/>
            <ac:spMk id="3" creationId="{00000000-0000-0000-0000-000000000000}"/>
          </ac:spMkLst>
        </pc:spChg>
      </pc:sldChg>
      <pc:sldChg chg="modSp mod">
        <pc:chgData name="Krystyna Lewkowicz" userId="6dce2a5bf5fb0d13" providerId="LiveId" clId="{3E6A623D-7A4E-4E5F-9F65-3D426BC2017D}" dt="2024-02-12T09:15:43.299" v="649" actId="20577"/>
        <pc:sldMkLst>
          <pc:docMk/>
          <pc:sldMk cId="2133387206" sldId="258"/>
        </pc:sldMkLst>
        <pc:spChg chg="mod">
          <ac:chgData name="Krystyna Lewkowicz" userId="6dce2a5bf5fb0d13" providerId="LiveId" clId="{3E6A623D-7A4E-4E5F-9F65-3D426BC2017D}" dt="2024-02-12T09:15:43.299" v="649" actId="20577"/>
          <ac:spMkLst>
            <pc:docMk/>
            <pc:sldMk cId="2133387206" sldId="258"/>
            <ac:spMk id="6" creationId="{00000000-0000-0000-0000-000000000000}"/>
          </ac:spMkLst>
        </pc:spChg>
      </pc:sldChg>
      <pc:sldChg chg="modSp mod">
        <pc:chgData name="Krystyna Lewkowicz" userId="6dce2a5bf5fb0d13" providerId="LiveId" clId="{3E6A623D-7A4E-4E5F-9F65-3D426BC2017D}" dt="2024-02-12T07:27:49.572" v="165" actId="20577"/>
        <pc:sldMkLst>
          <pc:docMk/>
          <pc:sldMk cId="818233905" sldId="269"/>
        </pc:sldMkLst>
        <pc:spChg chg="mod">
          <ac:chgData name="Krystyna Lewkowicz" userId="6dce2a5bf5fb0d13" providerId="LiveId" clId="{3E6A623D-7A4E-4E5F-9F65-3D426BC2017D}" dt="2024-02-12T07:27:49.572" v="165" actId="20577"/>
          <ac:spMkLst>
            <pc:docMk/>
            <pc:sldMk cId="818233905" sldId="269"/>
            <ac:spMk id="2" creationId="{00000000-0000-0000-0000-000000000000}"/>
          </ac:spMkLst>
        </pc:spChg>
      </pc:sldChg>
      <pc:sldChg chg="modSp mod">
        <pc:chgData name="Krystyna Lewkowicz" userId="6dce2a5bf5fb0d13" providerId="LiveId" clId="{3E6A623D-7A4E-4E5F-9F65-3D426BC2017D}" dt="2024-02-12T07:28:52.182" v="170" actId="1076"/>
        <pc:sldMkLst>
          <pc:docMk/>
          <pc:sldMk cId="197248977" sldId="272"/>
        </pc:sldMkLst>
        <pc:picChg chg="mod">
          <ac:chgData name="Krystyna Lewkowicz" userId="6dce2a5bf5fb0d13" providerId="LiveId" clId="{3E6A623D-7A4E-4E5F-9F65-3D426BC2017D}" dt="2024-02-12T07:28:48.298" v="169" actId="1076"/>
          <ac:picMkLst>
            <pc:docMk/>
            <pc:sldMk cId="197248977" sldId="272"/>
            <ac:picMk id="4" creationId="{520C4330-35CE-71BF-7ED6-EDDD0BDD6CD4}"/>
          </ac:picMkLst>
        </pc:picChg>
        <pc:picChg chg="mod">
          <ac:chgData name="Krystyna Lewkowicz" userId="6dce2a5bf5fb0d13" providerId="LiveId" clId="{3E6A623D-7A4E-4E5F-9F65-3D426BC2017D}" dt="2024-02-12T07:28:52.182" v="170" actId="1076"/>
          <ac:picMkLst>
            <pc:docMk/>
            <pc:sldMk cId="197248977" sldId="272"/>
            <ac:picMk id="5" creationId="{63008E03-10E5-D942-D22E-E59A48B2FD9F}"/>
          </ac:picMkLst>
        </pc:picChg>
      </pc:sldChg>
      <pc:sldChg chg="ord">
        <pc:chgData name="Krystyna Lewkowicz" userId="6dce2a5bf5fb0d13" providerId="LiveId" clId="{3E6A623D-7A4E-4E5F-9F65-3D426BC2017D}" dt="2024-02-13T06:13:53.121" v="660"/>
        <pc:sldMkLst>
          <pc:docMk/>
          <pc:sldMk cId="2058486198" sldId="273"/>
        </pc:sldMkLst>
      </pc:sldChg>
      <pc:sldChg chg="modSp mod">
        <pc:chgData name="Krystyna Lewkowicz" userId="6dce2a5bf5fb0d13" providerId="LiveId" clId="{3E6A623D-7A4E-4E5F-9F65-3D426BC2017D}" dt="2024-02-13T06:48:24.612" v="723" actId="20577"/>
        <pc:sldMkLst>
          <pc:docMk/>
          <pc:sldMk cId="1899138246" sldId="276"/>
        </pc:sldMkLst>
        <pc:spChg chg="mod">
          <ac:chgData name="Krystyna Lewkowicz" userId="6dce2a5bf5fb0d13" providerId="LiveId" clId="{3E6A623D-7A4E-4E5F-9F65-3D426BC2017D}" dt="2024-02-13T06:48:24.612" v="723" actId="20577"/>
          <ac:spMkLst>
            <pc:docMk/>
            <pc:sldMk cId="1899138246" sldId="276"/>
            <ac:spMk id="6" creationId="{00000000-0000-0000-0000-000000000000}"/>
          </ac:spMkLst>
        </pc:spChg>
      </pc:sldChg>
      <pc:sldChg chg="modSp mod">
        <pc:chgData name="Krystyna Lewkowicz" userId="6dce2a5bf5fb0d13" providerId="LiveId" clId="{3E6A623D-7A4E-4E5F-9F65-3D426BC2017D}" dt="2024-02-12T09:15:58.932" v="658" actId="20577"/>
        <pc:sldMkLst>
          <pc:docMk/>
          <pc:sldMk cId="2192907122" sldId="277"/>
        </pc:sldMkLst>
        <pc:spChg chg="mod">
          <ac:chgData name="Krystyna Lewkowicz" userId="6dce2a5bf5fb0d13" providerId="LiveId" clId="{3E6A623D-7A4E-4E5F-9F65-3D426BC2017D}" dt="2024-02-12T09:15:58.932" v="658" actId="20577"/>
          <ac:spMkLst>
            <pc:docMk/>
            <pc:sldMk cId="2192907122" sldId="277"/>
            <ac:spMk id="7" creationId="{00000000-0000-0000-0000-000000000000}"/>
          </ac:spMkLst>
        </pc:spChg>
      </pc:sldChg>
      <pc:sldChg chg="addSp delSp modSp mod">
        <pc:chgData name="Krystyna Lewkowicz" userId="6dce2a5bf5fb0d13" providerId="LiveId" clId="{3E6A623D-7A4E-4E5F-9F65-3D426BC2017D}" dt="2024-02-12T07:34:03.530" v="173" actId="22"/>
        <pc:sldMkLst>
          <pc:docMk/>
          <pc:sldMk cId="2837641381" sldId="280"/>
        </pc:sldMkLst>
        <pc:spChg chg="add del">
          <ac:chgData name="Krystyna Lewkowicz" userId="6dce2a5bf5fb0d13" providerId="LiveId" clId="{3E6A623D-7A4E-4E5F-9F65-3D426BC2017D}" dt="2024-02-12T07:34:03.530" v="173" actId="22"/>
          <ac:spMkLst>
            <pc:docMk/>
            <pc:sldMk cId="2837641381" sldId="280"/>
            <ac:spMk id="4" creationId="{62C6BD13-FBFC-E7E5-C1CD-0E2C97E478BB}"/>
          </ac:spMkLst>
        </pc:spChg>
        <pc:picChg chg="mod">
          <ac:chgData name="Krystyna Lewkowicz" userId="6dce2a5bf5fb0d13" providerId="LiveId" clId="{3E6A623D-7A4E-4E5F-9F65-3D426BC2017D}" dt="2024-02-12T07:33:55.175" v="171" actId="1076"/>
          <ac:picMkLst>
            <pc:docMk/>
            <pc:sldMk cId="2837641381" sldId="280"/>
            <ac:picMk id="2050" creationId="{00000000-0000-0000-0000-000000000000}"/>
          </ac:picMkLst>
        </pc:picChg>
      </pc:sldChg>
      <pc:sldChg chg="modSp mod">
        <pc:chgData name="Krystyna Lewkowicz" userId="6dce2a5bf5fb0d13" providerId="LiveId" clId="{3E6A623D-7A4E-4E5F-9F65-3D426BC2017D}" dt="2024-02-12T08:03:38.908" v="572" actId="20577"/>
        <pc:sldMkLst>
          <pc:docMk/>
          <pc:sldMk cId="3193920958" sldId="282"/>
        </pc:sldMkLst>
        <pc:spChg chg="mod">
          <ac:chgData name="Krystyna Lewkowicz" userId="6dce2a5bf5fb0d13" providerId="LiveId" clId="{3E6A623D-7A4E-4E5F-9F65-3D426BC2017D}" dt="2024-02-12T08:03:38.908" v="572" actId="20577"/>
          <ac:spMkLst>
            <pc:docMk/>
            <pc:sldMk cId="3193920958" sldId="282"/>
            <ac:spMk id="3" creationId="{00000000-0000-0000-0000-000000000000}"/>
          </ac:spMkLst>
        </pc:spChg>
      </pc:sldChg>
      <pc:sldChg chg="modSp mod">
        <pc:chgData name="Krystyna Lewkowicz" userId="6dce2a5bf5fb0d13" providerId="LiveId" clId="{3E6A623D-7A4E-4E5F-9F65-3D426BC2017D}" dt="2024-02-12T07:43:38.722" v="412" actId="20577"/>
        <pc:sldMkLst>
          <pc:docMk/>
          <pc:sldMk cId="1381826191" sldId="283"/>
        </pc:sldMkLst>
        <pc:spChg chg="mod">
          <ac:chgData name="Krystyna Lewkowicz" userId="6dce2a5bf5fb0d13" providerId="LiveId" clId="{3E6A623D-7A4E-4E5F-9F65-3D426BC2017D}" dt="2024-02-12T07:43:38.722" v="412" actId="20577"/>
          <ac:spMkLst>
            <pc:docMk/>
            <pc:sldMk cId="1381826191" sldId="283"/>
            <ac:spMk id="3" creationId="{00000000-0000-0000-0000-000000000000}"/>
          </ac:spMkLst>
        </pc:spChg>
      </pc:sldChg>
      <pc:sldChg chg="modSp mod">
        <pc:chgData name="Krystyna Lewkowicz" userId="6dce2a5bf5fb0d13" providerId="LiveId" clId="{3E6A623D-7A4E-4E5F-9F65-3D426BC2017D}" dt="2024-02-12T08:10:15.383" v="618" actId="20577"/>
        <pc:sldMkLst>
          <pc:docMk/>
          <pc:sldMk cId="484459587" sldId="286"/>
        </pc:sldMkLst>
        <pc:spChg chg="mod">
          <ac:chgData name="Krystyna Lewkowicz" userId="6dce2a5bf5fb0d13" providerId="LiveId" clId="{3E6A623D-7A4E-4E5F-9F65-3D426BC2017D}" dt="2024-02-12T08:10:15.383" v="618" actId="20577"/>
          <ac:spMkLst>
            <pc:docMk/>
            <pc:sldMk cId="484459587" sldId="286"/>
            <ac:spMk id="3" creationId="{00000000-0000-0000-0000-000000000000}"/>
          </ac:spMkLst>
        </pc:spChg>
      </pc:sldChg>
      <pc:sldChg chg="modSp mod">
        <pc:chgData name="Krystyna Lewkowicz" userId="6dce2a5bf5fb0d13" providerId="LiveId" clId="{3E6A623D-7A4E-4E5F-9F65-3D426BC2017D}" dt="2024-02-13T06:25:02.327" v="715" actId="20577"/>
        <pc:sldMkLst>
          <pc:docMk/>
          <pc:sldMk cId="4025353450" sldId="287"/>
        </pc:sldMkLst>
        <pc:spChg chg="mod">
          <ac:chgData name="Krystyna Lewkowicz" userId="6dce2a5bf5fb0d13" providerId="LiveId" clId="{3E6A623D-7A4E-4E5F-9F65-3D426BC2017D}" dt="2024-02-13T06:25:02.327" v="715" actId="20577"/>
          <ac:spMkLst>
            <pc:docMk/>
            <pc:sldMk cId="4025353450" sldId="287"/>
            <ac:spMk id="3" creationId="{11A9FEE9-FD5B-9E61-1874-AF5D4652B74C}"/>
          </ac:spMkLst>
        </pc:spChg>
      </pc:sldChg>
      <pc:sldChg chg="modSp mod">
        <pc:chgData name="Krystyna Lewkowicz" userId="6dce2a5bf5fb0d13" providerId="LiveId" clId="{3E6A623D-7A4E-4E5F-9F65-3D426BC2017D}" dt="2024-02-12T07:27:27.226" v="156" actId="20577"/>
        <pc:sldMkLst>
          <pc:docMk/>
          <pc:sldMk cId="4266566533" sldId="288"/>
        </pc:sldMkLst>
        <pc:spChg chg="mod">
          <ac:chgData name="Krystyna Lewkowicz" userId="6dce2a5bf5fb0d13" providerId="LiveId" clId="{3E6A623D-7A4E-4E5F-9F65-3D426BC2017D}" dt="2024-02-12T07:27:27.226" v="156" actId="20577"/>
          <ac:spMkLst>
            <pc:docMk/>
            <pc:sldMk cId="4266566533" sldId="288"/>
            <ac:spMk id="2" creationId="{D94DE9B2-9903-42C1-0D09-080750CBA296}"/>
          </ac:spMkLst>
        </pc:spChg>
      </pc:sldChg>
      <pc:sldChg chg="addSp delSp modSp add mod ord">
        <pc:chgData name="Krystyna Lewkowicz" userId="6dce2a5bf5fb0d13" providerId="LiveId" clId="{3E6A623D-7A4E-4E5F-9F65-3D426BC2017D}" dt="2024-02-12T07:42:31.513" v="410" actId="20577"/>
        <pc:sldMkLst>
          <pc:docMk/>
          <pc:sldMk cId="3555614562" sldId="289"/>
        </pc:sldMkLst>
        <pc:spChg chg="mod">
          <ac:chgData name="Krystyna Lewkowicz" userId="6dce2a5bf5fb0d13" providerId="LiveId" clId="{3E6A623D-7A4E-4E5F-9F65-3D426BC2017D}" dt="2024-02-12T07:38:26.747" v="362" actId="255"/>
          <ac:spMkLst>
            <pc:docMk/>
            <pc:sldMk cId="3555614562" sldId="289"/>
            <ac:spMk id="2" creationId="{216F94F6-88BA-38E7-E3BF-9884EE8682F0}"/>
          </ac:spMkLst>
        </pc:spChg>
        <pc:spChg chg="add mod">
          <ac:chgData name="Krystyna Lewkowicz" userId="6dce2a5bf5fb0d13" providerId="LiveId" clId="{3E6A623D-7A4E-4E5F-9F65-3D426BC2017D}" dt="2024-02-12T07:42:31.513" v="410" actId="20577"/>
          <ac:spMkLst>
            <pc:docMk/>
            <pc:sldMk cId="3555614562" sldId="289"/>
            <ac:spMk id="3" creationId="{437E11C4-6324-0AA7-7722-8FE825A38D55}"/>
          </ac:spMkLst>
        </pc:spChg>
        <pc:picChg chg="del">
          <ac:chgData name="Krystyna Lewkowicz" userId="6dce2a5bf5fb0d13" providerId="LiveId" clId="{3E6A623D-7A4E-4E5F-9F65-3D426BC2017D}" dt="2024-02-12T07:34:30.967" v="175" actId="478"/>
          <ac:picMkLst>
            <pc:docMk/>
            <pc:sldMk cId="3555614562" sldId="289"/>
            <ac:picMk id="4" creationId="{E09CAA51-2CD4-9F65-8D60-5959D912DE1E}"/>
          </ac:picMkLst>
        </pc:picChg>
      </pc:sldChg>
      <pc:sldChg chg="add del">
        <pc:chgData name="Krystyna Lewkowicz" userId="6dce2a5bf5fb0d13" providerId="LiveId" clId="{3E6A623D-7A4E-4E5F-9F65-3D426BC2017D}" dt="2024-02-12T07:34:36.306" v="177"/>
        <pc:sldMkLst>
          <pc:docMk/>
          <pc:sldMk cId="2305601979" sldId="29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400">
                <a:latin typeface="Times New Roman" panose="02020603050405020304" pitchFamily="18" charset="0"/>
                <a:cs typeface="Times New Roman" panose="02020603050405020304" pitchFamily="18" charset="0"/>
              </a:rPr>
              <a:t>DYNAMIKA</a:t>
            </a:r>
            <a:r>
              <a:rPr lang="pl-PL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ROZWOJU UTW 1975-2025</a:t>
            </a:r>
            <a:r>
              <a:rPr lang="pl-PL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layout>
        <c:manualLayout>
          <c:xMode val="edge"/>
          <c:yMode val="edge"/>
          <c:x val="0.10229158855143107"/>
          <c:y val="0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31749721729031E-2"/>
          <c:y val="0.12244136335571204"/>
          <c:w val="0.93172967678643648"/>
          <c:h val="0.81756950034779485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UTW W KRAJU </c:v>
                </c:pt>
              </c:strCache>
            </c:strRef>
          </c:tx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571-4AAA-8808-6B0DF130915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571-4AAA-8808-6B0DF130915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571-4AAA-8808-6B0DF130915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5571-4AAA-8808-6B0DF1309152}"/>
              </c:ext>
            </c:extLst>
          </c:dPt>
          <c:dLbls>
            <c:dLbl>
              <c:idx val="0"/>
              <c:layout>
                <c:manualLayout>
                  <c:x val="1.3888888888888888E-2"/>
                  <c:y val="-1.350210970464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71-4AAA-8808-6B0DF1309152}"/>
                </c:ext>
              </c:extLst>
            </c:dLbl>
            <c:dLbl>
              <c:idx val="1"/>
              <c:layout>
                <c:manualLayout>
                  <c:x val="1.20481927710843E-2"/>
                  <c:y val="-8.3507306889353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71-4AAA-8808-6B0DF1309152}"/>
                </c:ext>
              </c:extLst>
            </c:dLbl>
            <c:dLbl>
              <c:idx val="2"/>
              <c:layout>
                <c:manualLayout>
                  <c:x val="6.024096385542169E-3"/>
                  <c:y val="-1.113430758524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71-4AAA-8808-6B0DF1309152}"/>
                </c:ext>
              </c:extLst>
            </c:dLbl>
            <c:dLbl>
              <c:idx val="3"/>
              <c:layout>
                <c:manualLayout>
                  <c:x val="4.0160642570281858E-3"/>
                  <c:y val="-3.6186499652052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71-4AAA-8808-6B0DF1309152}"/>
                </c:ext>
              </c:extLst>
            </c:dLbl>
            <c:dLbl>
              <c:idx val="4"/>
              <c:layout>
                <c:manualLayout>
                  <c:x val="1.2048192771084338E-2"/>
                  <c:y val="-0.11691022964509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71-4AAA-8808-6B0DF1309152}"/>
                </c:ext>
              </c:extLst>
            </c:dLbl>
            <c:dLbl>
              <c:idx val="5"/>
              <c:layout>
                <c:manualLayout>
                  <c:x val="1.2103774961823414E-2"/>
                  <c:y val="-0.2109238837349256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71-4AAA-8808-6B0DF1309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1975r</c:v>
                </c:pt>
                <c:pt idx="1">
                  <c:v>2005r</c:v>
                </c:pt>
                <c:pt idx="2">
                  <c:v>2012r</c:v>
                </c:pt>
                <c:pt idx="3">
                  <c:v>2015r</c:v>
                </c:pt>
                <c:pt idx="4">
                  <c:v>2019r</c:v>
                </c:pt>
                <c:pt idx="5">
                  <c:v>2024r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</c:v>
                </c:pt>
                <c:pt idx="1">
                  <c:v>120</c:v>
                </c:pt>
                <c:pt idx="2">
                  <c:v>375</c:v>
                </c:pt>
                <c:pt idx="3">
                  <c:v>525</c:v>
                </c:pt>
                <c:pt idx="4">
                  <c:v>662</c:v>
                </c:pt>
                <c:pt idx="5">
                  <c:v>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71-4AAA-8808-6B0DF1309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95520"/>
        <c:axId val="36797824"/>
        <c:axId val="0"/>
      </c:bar3DChart>
      <c:catAx>
        <c:axId val="3679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797824"/>
        <c:crosses val="autoZero"/>
        <c:auto val="1"/>
        <c:lblAlgn val="ctr"/>
        <c:lblOffset val="100"/>
        <c:noMultiLvlLbl val="0"/>
      </c:catAx>
      <c:valAx>
        <c:axId val="3679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95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DE6B6-9EC0-41E3-8D89-12EEAD40F6E3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6D1B9-3AD9-4E89-AB23-CD352666F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95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6D1B9-3AD9-4E89-AB23-CD352666F05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2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658D88-D1FB-45B2-AEC9-76E919E661D5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A16046-EE42-4FA7-B8BC-C8FCBA22A58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Klewkowicz@interia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79832" cy="99060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Sejm RP 14 lutego 2024 r.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95550" y="1628800"/>
            <a:ext cx="8368938" cy="50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pl-PL" sz="4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Wspólne posiedzenie </a:t>
            </a:r>
          </a:p>
          <a:p>
            <a:pPr marL="0" indent="0">
              <a:buNone/>
            </a:pPr>
            <a:r>
              <a:rPr lang="pl-PL" sz="4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Parlamentarnego Zespołu ds. UTW</a:t>
            </a:r>
          </a:p>
          <a:p>
            <a:pPr marL="0" indent="0">
              <a:buNone/>
            </a:pPr>
            <a:r>
              <a:rPr lang="pl-PL" sz="4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oraz </a:t>
            </a:r>
          </a:p>
          <a:p>
            <a:pPr marL="0" indent="0">
              <a:buNone/>
            </a:pPr>
            <a:r>
              <a:rPr lang="pl-PL" sz="4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4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Branżowej Komisji Dialogu Społecznego</a:t>
            </a:r>
          </a:p>
          <a:p>
            <a:pPr marL="0" indent="0">
              <a:buNone/>
            </a:pPr>
            <a:r>
              <a:rPr lang="pl-PL" sz="4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ds. UTW</a:t>
            </a:r>
          </a:p>
          <a:p>
            <a:pPr marL="0" indent="0">
              <a:buNone/>
            </a:pPr>
            <a:endParaRPr lang="pl-PL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WITAMY SERDECZNIE  </a:t>
            </a:r>
          </a:p>
          <a:p>
            <a:pPr marL="0" indent="0">
              <a:buNone/>
            </a:pPr>
            <a:r>
              <a:rPr lang="pl-PL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WSZYSTKICH GOŚCI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5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RAMOWY PROGRAM OBCHODÓW </a:t>
            </a:r>
          </a:p>
        </p:txBody>
      </p:sp>
      <p:sp>
        <p:nvSpPr>
          <p:cNvPr id="6" name="Prostokąt 5"/>
          <p:cNvSpPr/>
          <p:nvPr/>
        </p:nvSpPr>
        <p:spPr>
          <a:xfrm>
            <a:off x="251520" y="1988840"/>
            <a:ext cx="8514528" cy="4194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kern="100" dirty="0">
                <a:latin typeface="Times New Roman"/>
                <a:ea typeface="Calibri"/>
                <a:cs typeface="Times New Roman"/>
              </a:rPr>
              <a:t>1/ pozyskanie miasta st. Warszawy jako głównego gospodarza obchodów centralnych, w tym udostepnienie  odpowiedniego lokalu na  IV Kongres UTW, mogącego przyjąć min. 1000 osób,  oraz mającego odpowiednie zaplecze wystawowe i cateringowe, -2025,</a:t>
            </a:r>
            <a:endParaRPr lang="pl-PL" sz="2400" kern="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kern="100" dirty="0">
                <a:latin typeface="Times New Roman"/>
                <a:ea typeface="Calibri"/>
                <a:cs typeface="Times New Roman"/>
              </a:rPr>
              <a:t>2/ utworzenie sieci Partnerów, Patronów honorowych,  merytorycznych i medialnych oraz bezpośrednich  realizatorów, uzgodnienie form zaangażowania, 2024</a:t>
            </a:r>
            <a:endParaRPr lang="pl-PL" sz="2400" kern="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kern="100" dirty="0">
                <a:latin typeface="Times New Roman"/>
                <a:ea typeface="Calibri"/>
                <a:cs typeface="Times New Roman"/>
              </a:rPr>
              <a:t>3/ Powołanie Rady Programowej  ds.  opracowania Paktu Na Rzecz Seniorów, zawierającego deklarację programową oraz rekomendacje i postulaty  środowiska pod adresem władz.</a:t>
            </a:r>
            <a:endParaRPr lang="pl-PL" sz="2400" kern="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338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RAMOWY PROGRAM OBCHODÓW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8153400" cy="4495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512" y="1628800"/>
            <a:ext cx="8585448" cy="479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kern="100" dirty="0">
                <a:latin typeface="Times New Roman"/>
                <a:ea typeface="Calibri"/>
                <a:cs typeface="Times New Roman"/>
              </a:rPr>
              <a:t>4/ koordynacja regionalnych i lokalnych programów obchodów, promocja i informacja o programach lokalnych, regionalnych, 2024-2025</a:t>
            </a:r>
            <a:endParaRPr lang="pl-PL" sz="2400" kern="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kern="100" dirty="0">
                <a:latin typeface="Times New Roman"/>
                <a:ea typeface="Calibri"/>
                <a:cs typeface="Times New Roman"/>
              </a:rPr>
              <a:t>5/ inicjatywa legislacyjna  uchwały Sejmu lub Senatu RP w spr. uhonorowania dorobku ruchu UTW i jego założycielki prof. Haliny Szwarc,  </a:t>
            </a:r>
            <a:endParaRPr lang="pl-PL" sz="2400" kern="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kern="100" dirty="0">
                <a:latin typeface="Times New Roman"/>
                <a:ea typeface="Calibri"/>
                <a:cs typeface="Times New Roman"/>
              </a:rPr>
              <a:t>6/</a:t>
            </a:r>
            <a:r>
              <a:rPr lang="pl-PL" sz="2400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ogólnopolska konferencja UTW inaugurująca obchody w Sali Kolumnowej Sejmu RP, 2024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7/ uzyskanie odznaczeń dla wyróżniających się działaczy, 2024- 2025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l-PL" sz="2400" kern="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913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RAMOWY PROGRAM OBCHODÓW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97416" cy="46398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24000" y="1628800"/>
            <a:ext cx="8640960" cy="5380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8/ przeprowadzenie Konkursu na „Wielką Osobowość UTW”, posiedzenie kapituły, laudacje kandydatów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9/ organizacja wystawy dorobku 50.-lecia ruchu UTW wraz z logistyką jej prezentacji i objazdu po Polsce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10/ wielka impreza plenerowa na Torze Wyścigów Konnych 2024-2025 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2400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11/ wydawnictwo książkowe monograficzne o roboczym tytule „50 lat ruchu UTW, 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2400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12/ IV Wielki Kongres UTW, wrzesień/ październik 2025 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2400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13/ organizacja przyjazdu międzynarodowej grupy uczestników z polonijnych UTW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l-PL" sz="2400" kern="1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0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5222" y="1628800"/>
            <a:ext cx="8819266" cy="50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9600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14/ opracowanie i wydanie Deklaracji Programowej – „Paktu na rzecz seniorów 2025”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9600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15/ organizacja programu artystycznego w czasie Kongresu - pokaz dorobku artystycznego ruchu UTW. 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9600" b="1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Ten przebogaty program wymaga ogromnego wysiłku </a:t>
            </a:r>
            <a:r>
              <a:rPr lang="pl-PL" sz="9600" b="1" kern="1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organiza-cyjnego</a:t>
            </a:r>
            <a:r>
              <a:rPr lang="pl-PL" sz="9600" b="1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ale przede wszystkim środków finansowych. </a:t>
            </a:r>
            <a:endParaRPr lang="pl-PL" sz="9600" kern="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2800" b="1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NAJWIĘKSZE WYZWANIE DLA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2800" b="1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KOMITETU ORGANIZACYJNEGO –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2800" b="1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FINANSOWANIE OBCHODÓW</a:t>
            </a:r>
            <a:r>
              <a:rPr lang="pl-PL" sz="9600" b="1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9600" b="1" kern="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Montaż finansowy musi pochodzić z wielu źródeł.</a:t>
            </a:r>
            <a:endParaRPr lang="pl-PL" sz="9600" kern="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RAMOWY PROGRAM OBCHODÓW </a:t>
            </a:r>
          </a:p>
        </p:txBody>
      </p:sp>
    </p:spTree>
    <p:extLst>
      <p:ext uri="{BB962C8B-B14F-4D97-AF65-F5344CB8AC3E}">
        <p14:creationId xmlns:p14="http://schemas.microsoft.com/office/powerpoint/2010/main" val="319392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148" y="7408"/>
            <a:ext cx="8920348" cy="12117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Sejmu/Senatu RP: Rok 2025  </a:t>
            </a:r>
            <a:b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Rokiem UTW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2C945F-4585-BFA8-B0FC-7FF74A94E7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6596" y="1628800"/>
            <a:ext cx="8649900" cy="44672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Ustanowienie roku 2025 – ROKIEM  UTW Uhonorowanie jubileuszu 50.-lecia ruchu UTW oraz 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założycielki prof. Haliny Szwarc </a:t>
            </a:r>
          </a:p>
          <a:p>
            <a:pPr marL="0" indent="0">
              <a:buNone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ARCHIWALNE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50037B8-CE05-2F17-E863-216D032FC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4" y="3717032"/>
            <a:ext cx="2062970" cy="20629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E8CAD16-C2A3-71EC-C50C-DB09A65CC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78" y="3376813"/>
            <a:ext cx="3340608" cy="239115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CFB76D0-511E-91FA-6B7C-252FE75B6FD3}"/>
              </a:ext>
            </a:extLst>
          </p:cNvPr>
          <p:cNvSpPr txBox="1"/>
          <p:nvPr/>
        </p:nvSpPr>
        <p:spPr>
          <a:xfrm>
            <a:off x="0" y="5928526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Uchwałą Senatu RP Rok 2012 ogłoszony został ROKIEM UTW</a:t>
            </a:r>
          </a:p>
        </p:txBody>
      </p:sp>
    </p:spTree>
    <p:extLst>
      <p:ext uri="{BB962C8B-B14F-4D97-AF65-F5344CB8AC3E}">
        <p14:creationId xmlns:p14="http://schemas.microsoft.com/office/powerpoint/2010/main" val="249343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88864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Senatu honorująca 50-lecie ruchu UTW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39" y="2348880"/>
            <a:ext cx="5089061" cy="339188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6120"/>
            <a:ext cx="5089063" cy="339188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D49F094-A7B5-9667-3532-1C15C4D81F22}"/>
              </a:ext>
            </a:extLst>
          </p:cNvPr>
          <p:cNvSpPr txBox="1"/>
          <p:nvPr/>
        </p:nvSpPr>
        <p:spPr>
          <a:xfrm>
            <a:off x="-108520" y="170080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Senatu honorująca 45-lecie UTW, archiwalne 2020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4131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99D76-0607-C4F7-174C-F430EFF64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4DE9B2-9903-42C1-0D09-080750CB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Obywatelski Parlament Seniorów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 z głównych osiągnięć ruchu UTW 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6A15A7-B843-F0B0-FC73-DA01EDF908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5550" y="1628800"/>
            <a:ext cx="8368938" cy="50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WITAJCIE W DOMU! </a:t>
            </a:r>
          </a:p>
          <a:p>
            <a:pPr marL="0" indent="0" algn="ctr"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DOŚĆ TUŁANIA SIĘ PO MIEŚCIE!!!</a:t>
            </a:r>
          </a:p>
          <a:p>
            <a:pPr marL="0" indent="0"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powitanie </a:t>
            </a:r>
            <a: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Marszałka Senatu RP Tomasza Grodzkiego na sesji  OPS 2020- 2021 </a:t>
            </a:r>
          </a:p>
          <a:p>
            <a:pPr marL="0" indent="0">
              <a:buNone/>
            </a:pPr>
            <a:endParaRPr lang="pl-PL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 znaleźć odpowiednią przestrzeń dla  OPS w otoczeniu polskiego Paramentu- </a:t>
            </a:r>
          </a:p>
          <a:p>
            <a:pPr marL="0" indent="0">
              <a:buNone/>
            </a:pPr>
            <a: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jedna z tez  Paktu Na Rzecz Seniorów 2025 r.</a:t>
            </a:r>
          </a:p>
        </p:txBody>
      </p:sp>
    </p:spTree>
    <p:extLst>
      <p:ext uri="{BB962C8B-B14F-4D97-AF65-F5344CB8AC3E}">
        <p14:creationId xmlns:p14="http://schemas.microsoft.com/office/powerpoint/2010/main" val="426656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9906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b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Trwałe miejsce dla Obywatelskiego  Parlamentu Seniorów -  VIII sesja OPS, Sejm 2022 </a:t>
            </a:r>
            <a:b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42D4EF4-6C9F-81FA-FE74-ED35215DC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7" y="1573985"/>
            <a:ext cx="5123992" cy="341004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03CC98B-C39D-5BB4-319E-DB02364FB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" y="1573985"/>
            <a:ext cx="4947594" cy="32951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C64FE8A-31FA-7E89-4329-BD14B2BBE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5" y="4221088"/>
            <a:ext cx="4839192" cy="329517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60DA7AB-E740-8DE4-469B-330BC61BE1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05" y="4869160"/>
            <a:ext cx="4035844" cy="25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4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8279832" cy="88654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NAGRODY M.ST. WARSZAWY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UTW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70" y="1542541"/>
            <a:ext cx="3338522" cy="531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3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 Wielka Osobowość UTW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1700808"/>
            <a:ext cx="8658544" cy="453650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l-PL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 przeznaczony jest dla osób publicznych, pracowników instytucji centralnych, samorządowców, parlamentarzystów, działaczy społecznych i innych osób, które swoją pracą zawodową lub działalnością społeczną przyczyniły się do rozwoju i integracji UTW lub posiadają inne udokumentowane, wieloletnie zasługi dla środowiska senioralnego.</a:t>
            </a:r>
          </a:p>
          <a:p>
            <a:pPr marL="0" indent="0">
              <a:buNone/>
            </a:pPr>
            <a:endParaRPr lang="pl-PL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Konkursu</a:t>
            </a: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Pilotażowa edycja Konkursu została zrealizowana z inicjatywy Uniwersytetu Trzeciego Wieku Szkoły Głównej Handlowej w Warszawie. </a:t>
            </a:r>
          </a:p>
          <a:p>
            <a:pPr marL="0" indent="0" algn="just">
              <a:buNone/>
            </a:pPr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Pierwszymi laureatami konkursu zostali Jacek Michałowski - ówczesny Minister w Kancelarii Prezydenta RP oraz Michał Szczerba poseł na Sejm RP.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182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Prostokąt 3"/>
          <p:cNvSpPr/>
          <p:nvPr/>
        </p:nvSpPr>
        <p:spPr>
          <a:xfrm>
            <a:off x="3523634" y="2853410"/>
            <a:ext cx="5292258" cy="40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1" y="3901661"/>
            <a:ext cx="1635223" cy="1919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253643-1E10-0CF8-EB5B-19CDF630F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" y="1753284"/>
            <a:ext cx="2310208" cy="191911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5F00E4C-0749-2FCA-851E-086FDB2B4BC3}"/>
              </a:ext>
            </a:extLst>
          </p:cNvPr>
          <p:cNvSpPr txBox="1"/>
          <p:nvPr/>
        </p:nvSpPr>
        <p:spPr>
          <a:xfrm>
            <a:off x="244164" y="188640"/>
            <a:ext cx="900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WIELKI JUBILEUSZ RUCHU UTW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3A4501-5F5D-C0AF-A474-F320C6F09233}"/>
              </a:ext>
            </a:extLst>
          </p:cNvPr>
          <p:cNvSpPr txBox="1"/>
          <p:nvPr/>
        </p:nvSpPr>
        <p:spPr>
          <a:xfrm>
            <a:off x="2123732" y="2316611"/>
            <a:ext cx="6912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             </a:t>
            </a:r>
            <a:r>
              <a:rPr lang="pl-P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LAT RUCHU</a:t>
            </a:r>
          </a:p>
          <a:p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l-P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UNIWERSYTETÓW</a:t>
            </a:r>
          </a:p>
          <a:p>
            <a:r>
              <a:rPr lang="pl-P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TRZECIEGO WIEKU </a:t>
            </a:r>
          </a:p>
          <a:p>
            <a:r>
              <a:rPr lang="pl-P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W POLSCE </a:t>
            </a:r>
          </a:p>
          <a:p>
            <a:r>
              <a:rPr lang="pl-P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1975-2025 </a:t>
            </a:r>
          </a:p>
        </p:txBody>
      </p:sp>
    </p:spTree>
    <p:extLst>
      <p:ext uri="{BB962C8B-B14F-4D97-AF65-F5344CB8AC3E}">
        <p14:creationId xmlns:p14="http://schemas.microsoft.com/office/powerpoint/2010/main" val="428374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WIELKIE OSOBOWOŚCI UTW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937820" cy="50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Kontynuacja Konkursu została wpisana w Pakcie na rzecz Seniorów 2012 do katalogu dobrych praktyk i  rekomendowanej  strategii dla Uniwersytetów Trzeciego Wieku.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2013 roku organizację Konkursu przejęła Fundacja OPUTW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skład  Kapituły Konkursu wchodzą: </a:t>
            </a:r>
          </a:p>
          <a:p>
            <a:pPr marL="0" lv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Prezes Fundacji Ogólnopolskie Porozumienie UTW</a:t>
            </a:r>
          </a:p>
          <a:p>
            <a:pPr marL="0" lv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Prezes UTW  im. prof. Haliny Szwarc</a:t>
            </a:r>
          </a:p>
          <a:p>
            <a:pPr marL="0" lv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Laureaci  kolejnych edycji Konkursu.</a:t>
            </a:r>
          </a:p>
          <a:p>
            <a:pPr marL="0" indent="0" algn="just">
              <a:buNone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tytuł Wielkiej Osobowości UTW otrzymali: Anna Komorowska – Patronka honorowa obchodów Roku UTW,  Pan Władysław Kosiniak Kamysz – ówczesny Minister Rodziny, Pracy i Polityki Społecznej  oraz Pan Jerzy Koźmiński - Prezes PAFW</a:t>
            </a:r>
          </a:p>
          <a:p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227250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LAUREACI  KONKURSU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352928" cy="4495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2015 -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 Hanna Gronkiewicz Waltz - prezydent m. st. Warszawy, Mieczysław Augustyn Senator RP, Prof. Piotr Błędowski - Wiceprzewodniczący Polskiego Towarzystwa Gerontologicznego</a:t>
            </a:r>
          </a:p>
          <a:p>
            <a:pPr marL="0" indent="0" algn="just">
              <a:buNone/>
            </a:pP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2019 -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Adam Bodnar Rzecznik Praw Obywatelskich oraz  Krzysztof  Kwiatkowski  senator RP, b. prezes Najwyższej Izby Kontroli.</a:t>
            </a:r>
          </a:p>
          <a:p>
            <a:pPr marL="0" indent="0" algn="just">
              <a:buNone/>
            </a:pP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Zapraszamy Liderów UTW oraz organizacji senioralnych do zgłaszania kandydatów do IV edycji Konkursu.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3267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Konkurs do Honorowego Tytułu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„Wielka Osobowość UTW” 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2C945F-4585-BFA8-B0FC-7FF74A94E7B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RCHIWALNE. Teatr Wielki 2015 r.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4C76CB-F033-C2E4-C019-F5176DB62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2" y="1642601"/>
            <a:ext cx="7949854" cy="52994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22CCF0A-0F85-A3EA-7F16-D9358B810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5702" y="1642601"/>
            <a:ext cx="268829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5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Wystawa dorobku UTW w sejmie i PKIN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1975 - 2025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20C4330-35CE-71BF-7ED6-EDDD0BDD6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9468"/>
            <a:ext cx="5326847" cy="453650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F40BD01-5A7A-7BDB-76D9-B85BE96D429A}"/>
              </a:ext>
            </a:extLst>
          </p:cNvPr>
          <p:cNvSpPr txBox="1"/>
          <p:nvPr/>
        </p:nvSpPr>
        <p:spPr>
          <a:xfrm>
            <a:off x="179512" y="1671382"/>
            <a:ext cx="19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Archiwalne 2012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3008E03-10E5-D942-D22E-E59A48B2FD9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2" y="1772816"/>
            <a:ext cx="4479497" cy="3911873"/>
          </a:xfrm>
        </p:spPr>
      </p:pic>
    </p:spTree>
    <p:extLst>
      <p:ext uri="{BB962C8B-B14F-4D97-AF65-F5344CB8AC3E}">
        <p14:creationId xmlns:p14="http://schemas.microsoft.com/office/powerpoint/2010/main" val="197248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Telewizja senioralna TV60+ w służbie seniorom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2C027A9-9228-7CF6-ED6E-AA9B949D765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379"/>
            <a:ext cx="2340888" cy="1040395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1B725E5-5E0A-5CF2-185A-1FE03F50C6F5}"/>
              </a:ext>
            </a:extLst>
          </p:cNvPr>
          <p:cNvSpPr txBox="1"/>
          <p:nvPr/>
        </p:nvSpPr>
        <p:spPr>
          <a:xfrm>
            <a:off x="2771800" y="1839584"/>
            <a:ext cx="5583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Oglądaj  informacje i filmy na </a:t>
            </a:r>
          </a:p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www.fundacjaoputw.pl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2192A5-8AC0-D372-85AB-42BAA5A3F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5" y="3100304"/>
            <a:ext cx="2483768" cy="165584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4F6C97D-74CD-DD06-E022-B8CB6E7CA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00303"/>
            <a:ext cx="2492074" cy="165584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890EBC4-B939-5475-4A1F-35BCC85F7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91" y="3100304"/>
            <a:ext cx="2610036" cy="173539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81B51F6-FE38-97C2-D9B3-CC6B1967DC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1" y="5073396"/>
            <a:ext cx="2484002" cy="165584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0B8F01C-41C3-01FE-1E4D-58E3B27C25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26" y="4995938"/>
            <a:ext cx="2507296" cy="173353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0D5F4DE-BADE-3265-2F9A-ADE1BC4E07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91" y="4995939"/>
            <a:ext cx="2610036" cy="17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2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Twarze Kampanii Aktywności Senioralnej</a:t>
            </a:r>
            <a:b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Emilia Krakowska, Lidia Stanisławska, Laura Łącz, </a:t>
            </a:r>
          </a:p>
        </p:txBody>
      </p:sp>
      <p:pic>
        <p:nvPicPr>
          <p:cNvPr id="3" name="Picture 4" descr="Laura Łącz kończy 60 lat - Film">
            <a:extLst>
              <a:ext uri="{FF2B5EF4-FFF2-40B4-BE49-F238E27FC236}">
                <a16:creationId xmlns:a16="http://schemas.microsoft.com/office/drawing/2014/main" id="{D08C0BDC-CBDE-CCBE-1B0A-F33FA24A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" y="2060846"/>
            <a:ext cx="3204187" cy="48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5570BFE-291B-4A8F-8C23-E2AD7883F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96778"/>
            <a:ext cx="3641931" cy="36360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05D842-9D0B-1BF0-D642-3DD897A8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9921" r="14174" b="28346"/>
          <a:stretch>
            <a:fillRect/>
          </a:stretch>
        </p:blipFill>
        <p:spPr bwMode="auto">
          <a:xfrm>
            <a:off x="6228184" y="3075079"/>
            <a:ext cx="2915816" cy="378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109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INFORMACJA I KONTAKT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627784" y="1600200"/>
            <a:ext cx="6138264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Koordynator projektu:</a:t>
            </a:r>
          </a:p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Prezes Fundacji OP UTW  </a:t>
            </a:r>
          </a:p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Krystyna Lewkowicz  </a:t>
            </a:r>
          </a:p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Klewkowicz@interia.eu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 605 957 084  </a:t>
            </a:r>
          </a:p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Sekretarz projektu: </a:t>
            </a:r>
          </a:p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Katarzyna Marczyk </a:t>
            </a:r>
          </a:p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e-mail: kmarczyk15@gmail.com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tel. 507 804 842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DZIĘKUJEMY ZA UWAGĘ !</a:t>
            </a:r>
          </a:p>
          <a:p>
            <a:pPr marL="0" indent="0" algn="ctr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BCF263-7B1A-A380-686B-E751F042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1591156" cy="25422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3132067-6888-4454-13ED-712889EDE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2" y="4581128"/>
            <a:ext cx="1921840" cy="19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2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UTW W POLSCE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A4FB64E-4F8A-41C3-1D79-CCE0339F9ED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4" y="1628800"/>
            <a:ext cx="2371550" cy="1390008"/>
          </a:xfrm>
        </p:spPr>
      </p:pic>
      <p:pic>
        <p:nvPicPr>
          <p:cNvPr id="6" name="Symbol zastępczy zawartości 7" descr="Obraz zawierający mapa, tekst, atlas&#10;&#10;Opis wygenerowany automatycznie">
            <a:extLst>
              <a:ext uri="{FF2B5EF4-FFF2-40B4-BE49-F238E27FC236}">
                <a16:creationId xmlns:a16="http://schemas.microsoft.com/office/drawing/2014/main" id="{245E2428-6FD1-846A-47BE-BD2947527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03535"/>
            <a:ext cx="5478643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6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UTW W POLSCE 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E07483A8-CE17-4643-9F80-38741AF76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635261"/>
              </p:ext>
            </p:extLst>
          </p:nvPr>
        </p:nvGraphicFramePr>
        <p:xfrm>
          <a:off x="1115616" y="1700808"/>
          <a:ext cx="69127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785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894E7-0CAA-6244-FE16-9E695AEEB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F94F6-88BA-38E7-E3BF-9884EE86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32656"/>
            <a:ext cx="8279832" cy="886544"/>
          </a:xfrm>
        </p:spPr>
        <p:txBody>
          <a:bodyPr>
            <a:noAutofit/>
          </a:bodyPr>
          <a:lstStyle/>
          <a:p>
            <a:pPr algn="ctr"/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UTW to RÓŻNORODNOŚĆ 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37E11C4-6324-0AA7-7722-8FE825A38D55}"/>
              </a:ext>
            </a:extLst>
          </p:cNvPr>
          <p:cNvSpPr txBox="1"/>
          <p:nvPr/>
        </p:nvSpPr>
        <p:spPr>
          <a:xfrm>
            <a:off x="251520" y="1988840"/>
            <a:ext cx="86627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Jest to   ruch najbardziej kreatywny,   innowacyjny, wychodzący do seniorów z niezwykle szeroką ofertą </a:t>
            </a:r>
            <a:r>
              <a:rPr lang="pl-PL" sz="40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</a:t>
            </a:r>
            <a:r>
              <a:rPr lang="pl-PL" sz="4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-mową,  tworzący  nowoczesną politykę senioralną. </a:t>
            </a:r>
            <a:endParaRPr lang="pl-PL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561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Miejsce Przyjazne Wolontariatowi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Certyfikat nr 217/2023  nadany Centrum przez NIW 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1600199"/>
            <a:ext cx="8648582" cy="4495800"/>
          </a:xfrm>
        </p:spPr>
        <p:txBody>
          <a:bodyPr/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gratulacyjny Min. Stanisława Szweda arch. 2022</a:t>
            </a:r>
            <a:endParaRPr lang="pl-PL" dirty="0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8E8661D8-6DDA-9496-62DF-546CBB269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78405"/>
              </p:ext>
            </p:extLst>
          </p:nvPr>
        </p:nvGraphicFramePr>
        <p:xfrm>
          <a:off x="4932040" y="2273163"/>
          <a:ext cx="3456384" cy="459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71" imgH="6415785" progId="Acrobat.Document.DC">
                  <p:embed/>
                </p:oleObj>
              </mc:Choice>
              <mc:Fallback>
                <p:oleObj name="Acrobat Document" r:id="rId2" imgW="4533771" imgH="6415785" progId="Acrobat.Document.DC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8E8661D8-6DDA-9496-62DF-546CBB269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2040" y="2273163"/>
                        <a:ext cx="3456384" cy="4594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751F3D40-551B-7D60-1E18-A6F974822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872847"/>
              </p:ext>
            </p:extLst>
          </p:nvPr>
        </p:nvGraphicFramePr>
        <p:xfrm>
          <a:off x="749188" y="2273163"/>
          <a:ext cx="3240360" cy="458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533771" imgH="6415785" progId="AcroExch.Document.DC">
                  <p:embed/>
                </p:oleObj>
              </mc:Choice>
              <mc:Fallback>
                <p:oleObj name="Acrobat Document" r:id="rId4" imgW="4533771" imgH="6415785" progId="AcroExch.Document.DC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751F3D40-551B-7D60-1E18-A6F974822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188" y="2273163"/>
                        <a:ext cx="3240360" cy="458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48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Centrum  Dialogu i Integracji Społecznej</a:t>
            </a:r>
            <a:b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 UTW  w Wawerskim Centrum Kultury 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153400" cy="4495800"/>
          </a:xfrm>
        </p:spPr>
        <p:txBody>
          <a:bodyPr>
            <a:normAutofit/>
          </a:bodyPr>
          <a:lstStyle/>
          <a:p>
            <a:pPr lvl="0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Sztab organizacyjny obchodów</a:t>
            </a:r>
          </a:p>
          <a:p>
            <a:pPr marL="0" lv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50.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lecia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ruchu UTW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Redakcja wydawnictwa jubileuszowego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Miejsce posiedzeń kapituły konkursu Wielka Osobowość UTW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Spotkania  studyjne Partnerów i Sponsorów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Stałe dyżury Komitetu Organizacyjnego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2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POTENCJAŁ UTW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6" y="2492896"/>
            <a:ext cx="86245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64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726E5-4711-A46F-A5F2-37ED44D95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D10766-E1E7-499E-F6C8-AAE0A011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50" y="332656"/>
            <a:ext cx="8279832" cy="886544"/>
          </a:xfrm>
        </p:spPr>
        <p:txBody>
          <a:bodyPr>
            <a:noAutofit/>
          </a:bodyPr>
          <a:lstStyle/>
          <a:p>
            <a:pPr algn="ctr"/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 PROGRAMOWA OBCHODÓW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A9FEE9-FD5B-9E61-1874-AF5D4652B7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5550" y="1628800"/>
            <a:ext cx="8368938" cy="50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ZADANIA: 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PROGRAMU  OBCHODÓW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WYDAWNICTWO 50 LAT RUCHU UTW W POLSCE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PAKT NA RZECZ SENIORÓW 2025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Piotr Błędowski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Janusz Szymborski 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Krystyna Lewkowicz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Irena Moskal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 Mańkowska 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Elżbieta Wiśniewska 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</a:t>
            </a:r>
          </a:p>
          <a:p>
            <a:pPr marL="0" indent="0">
              <a:buNone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53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Niestandardowy 30">
      <a:dk1>
        <a:sysClr val="windowText" lastClr="000000"/>
      </a:dk1>
      <a:lt1>
        <a:sysClr val="window" lastClr="FFFFFF"/>
      </a:lt1>
      <a:dk2>
        <a:srgbClr val="1D4D53"/>
      </a:dk2>
      <a:lt2>
        <a:srgbClr val="F2FDB2"/>
      </a:lt2>
      <a:accent1>
        <a:srgbClr val="002060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2986</TotalTime>
  <Words>1024</Words>
  <Application>Microsoft Office PowerPoint</Application>
  <PresentationFormat>Pokaz na ekranie (4:3)</PresentationFormat>
  <Paragraphs>137</Paragraphs>
  <Slides>26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Calibri</vt:lpstr>
      <vt:lpstr>Cambria</vt:lpstr>
      <vt:lpstr>Times New Roman</vt:lpstr>
      <vt:lpstr>Wingdings</vt:lpstr>
      <vt:lpstr>Wingdings 2</vt:lpstr>
      <vt:lpstr>Średni</vt:lpstr>
      <vt:lpstr>Acrobat Document</vt:lpstr>
      <vt:lpstr>Sejm RP 14 lutego 2024 r. </vt:lpstr>
      <vt:lpstr>Prezentacja programu PowerPoint</vt:lpstr>
      <vt:lpstr>LICZBA UTW W POLSCE</vt:lpstr>
      <vt:lpstr>LICZBA UTW W POLSCE </vt:lpstr>
      <vt:lpstr> UTW to RÓŻNORODNOŚĆ   </vt:lpstr>
      <vt:lpstr>  Miejsce Przyjazne Wolontariatowi Certyfikat nr 217/2023  nadany Centrum przez NIW   </vt:lpstr>
      <vt:lpstr>Centrum  Dialogu i Integracji Społecznej OP UTW  w Wawerskim Centrum Kultury   </vt:lpstr>
      <vt:lpstr>POTENCJAŁ UTW</vt:lpstr>
      <vt:lpstr> RADA PROGRAMOWA OBCHODÓW  </vt:lpstr>
      <vt:lpstr>RAMOWY PROGRAM OBCHODÓW </vt:lpstr>
      <vt:lpstr>RAMOWY PROGRAM OBCHODÓW </vt:lpstr>
      <vt:lpstr>RAMOWY PROGRAM OBCHODÓW </vt:lpstr>
      <vt:lpstr>RAMOWY PROGRAM OBCHODÓW </vt:lpstr>
      <vt:lpstr>    Uchwała Sejmu/Senatu RP: Rok 2025   - Rokiem UTW                 </vt:lpstr>
      <vt:lpstr>Uchwała Senatu honorująca 50-lecie ruchu UTW</vt:lpstr>
      <vt:lpstr>Obywatelski Parlament Seniorów jedno z głównych osiągnięć ruchu UTW   </vt:lpstr>
      <vt:lpstr>                         Trwałe miejsce dla Obywatelskiego  Parlamentu Seniorów -  VIII sesja OPS, Sejm 2022             </vt:lpstr>
      <vt:lpstr>NAGRODY M.ST. WARSZAWY dla UTW  </vt:lpstr>
      <vt:lpstr>Konkurs Wielka Osobowość UTW</vt:lpstr>
      <vt:lpstr>WIELKIE OSOBOWOŚCI UTW</vt:lpstr>
      <vt:lpstr>LAUREACI  KONKURSU</vt:lpstr>
      <vt:lpstr>        Konkurs do Honorowego Tytułu              „Wielka Osobowość UTW”  </vt:lpstr>
      <vt:lpstr>Wystawa dorobku UTW w sejmie i PKIN  1975 - 2025 </vt:lpstr>
      <vt:lpstr>Telewizja senioralna TV60+ w służbie seniorom</vt:lpstr>
      <vt:lpstr>Twarze Kampanii Aktywności Senioralnej Emilia Krakowska, Lidia Stanisławska, Laura Łącz, </vt:lpstr>
      <vt:lpstr>INFORMACJA I KONTAKT</vt:lpstr>
    </vt:vector>
  </TitlesOfParts>
  <Company>Sil-art Rycho444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Fundacja</dc:creator>
  <cp:lastModifiedBy>Krystyna Lewkowicz</cp:lastModifiedBy>
  <cp:revision>98</cp:revision>
  <dcterms:created xsi:type="dcterms:W3CDTF">2023-07-24T10:38:41Z</dcterms:created>
  <dcterms:modified xsi:type="dcterms:W3CDTF">2024-02-13T06:58:20Z</dcterms:modified>
</cp:coreProperties>
</file>